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C939-EFCB-49BD-842D-F9814AA4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CF3E9-8854-4E74-8812-8B875400A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47456-61B7-4406-8E9E-4911EEAA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ADE3E-38BF-4852-BA1F-94A7FE8D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7CBD1-77E3-4715-80A0-AD067F0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8E3C-3E49-4318-80A2-1145A224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72FA2-063F-4C85-883D-C447BFB7F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9A35-B788-4D8D-BDC0-10FE0FAA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333B-E000-431C-AC50-06133819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F491-2526-4DA9-9219-38EB7B85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5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7F673-000C-46CE-87BF-D3D4F73A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848D0-421D-4B4B-97DA-ED97A1C2B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C8D2-9CD7-4F4C-9038-8A7FA935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69D7F-7049-4007-8D1E-9C847E38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40FCC-CC65-494C-B7F3-C0AA0088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EAC4-3B74-438D-94DD-C41C70C2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8EC4-96C2-4F87-9728-7A087244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FA8CB-AAE3-4FEB-87FB-C0885D45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82373-D76A-4BD8-96E0-68AC546B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6BC5-414B-418B-A5BF-54517320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767C-EB94-42C5-8F4A-82EE8E57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F23F-566B-4F31-A5D0-305D14DE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A0B2-1507-4176-A1A4-39AC706C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7A17-242F-44EE-9212-8FE53DEB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7A72-F568-4118-AEAB-DF2F9B0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0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D5A9-9AE0-4AB8-A7D9-0ACBB6F7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93877-491A-42FD-831B-95BF19133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287C6-069D-47A9-B3A6-4E7B55164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4A218-3742-4AB0-B743-ED0C261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51CDE-D346-4EEB-8DC9-38C91118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79D9A-E34C-45BC-A677-7188D039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1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D457-CDFB-4AB1-9DB8-567417EA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06CE0-9BD7-435A-9D35-0526D0A2E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014B9-335A-417D-9859-BD4AB69B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C2F24-5025-4430-A4A1-3713B0413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F694F-9671-4C19-B53F-7073FE2E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50104-1B0D-4544-8698-64B76F4D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A0646-F316-41AC-86F5-30AE4BBA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E39F1-3EBD-40F6-B0DC-1948DE4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7E46-769D-4A4C-ADD4-C114AD74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7A37A-909E-441E-AC66-ADE19AF0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8A0B2-EDF9-4F06-9B0F-70AA4DE2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72AB4-F7DB-4ADB-9F15-4A4C8B27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0CD01-6616-43AE-9B7D-B00F64BF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DD4FD-FE06-4372-B6A8-EA0F7AEA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06935-4106-420A-B6B2-295344D7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4EA5-0078-4CEC-8340-3BDFE7B1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9BB8-1976-444C-90FF-904A453E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464B1-C3E5-4285-BE8E-BE8AB8990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05276-9DFA-42AD-BEDC-0F13F5B4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CD68-B749-4042-953F-6C54C60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B2F5A-55E5-4091-B9C2-3F01760E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4A30-589F-4DA4-97E8-D25F6A72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94C54-1E5F-480A-ACED-5D227AA66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47103-6206-49F6-879E-C0A2080D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CA9E-BAB4-4FE4-8FCC-1DA9D9CC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2608C-6F9C-474A-BB75-14B436D2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C4F0-5603-4FB8-A7E6-41817089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2AB35-3B6A-4880-9774-3A3E3F14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528AB-EC7E-4201-9AFC-FB0064CC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D807F-74FF-40AB-98DC-BF421700F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2E5D-AE3F-44C5-81E9-B41D9EB121F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BE4AD-55C4-4FF4-83C8-A4F0434A6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1F4E-A0DE-4A5A-A4B9-3DDAC460F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E68C-A9CF-4F25-87BE-971C105D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B1D32-6126-40AF-B7BA-6DF3133D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97" y="14085"/>
            <a:ext cx="5271406" cy="68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CDC22-AB59-4437-A6BC-BBB30FF7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595"/>
            <a:ext cx="12192000" cy="80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E1B813-98EB-42B3-81FA-939FB74D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71" y="-60813"/>
            <a:ext cx="4988058" cy="69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99527AB-2FAD-45D3-A40C-DB369091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1" y="-3988"/>
            <a:ext cx="6952178" cy="68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B1D32-6126-40AF-B7BA-6DF3133D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1790700"/>
            <a:ext cx="2523744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CDC22-AB59-4437-A6BC-BBB30FF7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8" y="2653932"/>
            <a:ext cx="2798064" cy="1850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C94CB-FC55-44AC-8474-3008AF235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85" y="300000"/>
            <a:ext cx="91448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12D58-38E9-4CEB-B12A-C28C4BD66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20" y="2042580"/>
            <a:ext cx="5318760" cy="367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84CA8-4905-4AB5-92C8-5760368D2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8" y="1755192"/>
            <a:ext cx="3255264" cy="454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B813-98EB-42B3-81FA-939FB74DF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44" y="2432496"/>
            <a:ext cx="2496312" cy="3493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57D79B-019F-46BD-AC85-27B70ED6E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10" y="900000"/>
            <a:ext cx="859718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9527AB-2FAD-45D3-A40C-DB36909107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00" y="3087588"/>
            <a:ext cx="2819400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CDC22-AB59-4437-A6BC-BBB30FF7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8" y="2653932"/>
            <a:ext cx="2798064" cy="1850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12D58-38E9-4CEB-B12A-C28C4BD66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559"/>
            <a:ext cx="12192000" cy="84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584CA8-4905-4AB5-92C8-5760368D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38" y="0"/>
            <a:ext cx="4952324" cy="69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B1D32-6126-40AF-B7BA-6DF3133D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1790700"/>
            <a:ext cx="2523744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CDC22-AB59-4437-A6BC-BBB30FF7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8" y="2653932"/>
            <a:ext cx="2798064" cy="1850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12D58-38E9-4CEB-B12A-C28C4BD66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20" y="2042580"/>
            <a:ext cx="5318760" cy="367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84CA8-4905-4AB5-92C8-5760368D2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8" y="1755192"/>
            <a:ext cx="3255264" cy="454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B813-98EB-42B3-81FA-939FB74DF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44" y="2432496"/>
            <a:ext cx="2496312" cy="3493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57D79B-019F-46BD-AC85-27B70ED6E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911"/>
            <a:ext cx="12192000" cy="97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B1D32-6126-40AF-B7BA-6DF3133D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8" y="1790700"/>
            <a:ext cx="2523744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CDC22-AB59-4437-A6BC-BBB30FF7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8" y="2653932"/>
            <a:ext cx="2798064" cy="1850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C94CB-FC55-44AC-8474-3008AF235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1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Rezac</dc:creator>
  <cp:lastModifiedBy>Taylor Rezac</cp:lastModifiedBy>
  <cp:revision>1</cp:revision>
  <dcterms:created xsi:type="dcterms:W3CDTF">2023-07-19T17:05:50Z</dcterms:created>
  <dcterms:modified xsi:type="dcterms:W3CDTF">2023-07-19T17:06:00Z</dcterms:modified>
</cp:coreProperties>
</file>